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68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1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2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8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6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6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9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8786-01C7-4C9D-9B9F-F4E60006645B}" type="datetimeFigureOut">
              <a:rPr lang="en-GB" smtClean="0"/>
              <a:t>15/02/2013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D26A-209C-4E9A-9B6D-54310F3B5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2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20341"/>
          </a:xfrm>
        </p:spPr>
      </p:pic>
    </p:spTree>
    <p:extLst>
      <p:ext uri="{BB962C8B-B14F-4D97-AF65-F5344CB8AC3E}">
        <p14:creationId xmlns:p14="http://schemas.microsoft.com/office/powerpoint/2010/main" val="4259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2656"/>
            <a:ext cx="9180512" cy="6120341"/>
          </a:xfrm>
        </p:spPr>
      </p:pic>
    </p:spTree>
    <p:extLst>
      <p:ext uri="{BB962C8B-B14F-4D97-AF65-F5344CB8AC3E}">
        <p14:creationId xmlns:p14="http://schemas.microsoft.com/office/powerpoint/2010/main" val="26520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8524"/>
            <a:ext cx="9180512" cy="62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32656"/>
            <a:ext cx="9180004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2656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2" y="348208"/>
            <a:ext cx="9157692" cy="61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2655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3994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332656"/>
            <a:ext cx="9216516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80999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404664"/>
            <a:ext cx="9181021" cy="6120680"/>
          </a:xfrm>
        </p:spPr>
      </p:pic>
    </p:spTree>
    <p:extLst>
      <p:ext uri="{BB962C8B-B14F-4D97-AF65-F5344CB8AC3E}">
        <p14:creationId xmlns:p14="http://schemas.microsoft.com/office/powerpoint/2010/main" val="38335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216516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332656"/>
            <a:ext cx="9216516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2656"/>
            <a:ext cx="9216516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3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3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2656"/>
            <a:ext cx="9216516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8" y="332656"/>
            <a:ext cx="9169508" cy="61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332656"/>
            <a:ext cx="9216516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332656"/>
            <a:ext cx="9216516" cy="61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4" y="327247"/>
            <a:ext cx="9188624" cy="61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2656"/>
            <a:ext cx="91810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05003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94"/>
            <a:ext cx="9180512" cy="61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60039"/>
            <a:ext cx="9180512" cy="61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4" y="332656"/>
            <a:ext cx="924795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Ruck</dc:creator>
  <cp:lastModifiedBy>Chris Ruck</cp:lastModifiedBy>
  <cp:revision>7</cp:revision>
  <dcterms:created xsi:type="dcterms:W3CDTF">2013-02-15T12:54:48Z</dcterms:created>
  <dcterms:modified xsi:type="dcterms:W3CDTF">2013-02-15T14:01:10Z</dcterms:modified>
</cp:coreProperties>
</file>